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FF33"/>
    <a:srgbClr val="0000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1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5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6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2CBC5-BC40-4EE7-9D22-3AC79487C78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5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7700" y="533399"/>
            <a:ext cx="8077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 NON VƯỜN HỒNG QUẬN 8</a:t>
            </a:r>
          </a:p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HỌC NGÀY THỨ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17/04/2020)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 DỤC KỸ NĂNG SỐNG</a:t>
            </a:r>
          </a:p>
          <a:p>
            <a:pPr algn="ctr"/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 dẫn Bé đeo khẩu trang”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9697" y="5334000"/>
            <a:ext cx="309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660066"/>
                </a:solidFill>
              </a:rPr>
              <a:t>LỚP: CHỒI </a:t>
            </a:r>
            <a:r>
              <a:rPr lang="en-US" sz="2400" b="1" dirty="0" smtClean="0">
                <a:solidFill>
                  <a:srgbClr val="660066"/>
                </a:solidFill>
              </a:rPr>
              <a:t>1 (4-5 TUỔI)</a:t>
            </a:r>
            <a:endParaRPr lang="en-US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4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6</cp:revision>
  <dcterms:created xsi:type="dcterms:W3CDTF">2020-04-12T05:31:32Z</dcterms:created>
  <dcterms:modified xsi:type="dcterms:W3CDTF">2020-04-13T11:17:55Z</dcterms:modified>
</cp:coreProperties>
</file>